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RTS305-Belgesel Sinema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</a:t>
            </a:r>
            <a:r>
              <a:rPr lang="tr-TR" sz="4400" dirty="0" smtClean="0"/>
              <a:t>Filmin Unsurları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RTS305-Belgesel Sinema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  <a:t>Belgesel Film:</a:t>
            </a: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Çağına tanıklık eder.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Ayrıntılı araştırmalar… Belgesel film etiğinin de bir gereğidir.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Herhangi bir sorun ve bunun altında yatan gerçeği yansıtmak… Toplumsal sorunlara, yaşama karşı bir duyarlılığa sahip olmayan bir belgesel sinemacı düşünülemez.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Yorumlama: ‘kayıt’ etmek kadar önem taşıyan bir başka işlevdir.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Birey ve gerçeklik arasında bir köprü kurma…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Düne ve bugüne ait olanı belgeleyip geleceğe aktarma…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Mesaj iletme çabası…</a:t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>* Motive eden asıl neden, yaptıkları belgeselleri, günümüzde mevcut olan toplumsal ifadelerin en önemli araçlarından biri olarak görmeleri…</a:t>
            </a: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  <a:t>Konuyu Seçerken:</a:t>
            </a:r>
            <a:b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1- Belgesel gerçekçi, doğru, işlemeye değer bir temaya (</a:t>
            </a:r>
            <a:r>
              <a:rPr lang="tr-TR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anafikir</a:t>
            </a: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) sahip mi? (Evrensel bir mesaj var mı?)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2- Böyle bir konu hangi mecrada yayınlanmak üzere hazırlanmalıdır?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 3 - Belgeselin anlatım dili beş temel yaklaşımdan hangisidir? 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4 - Belgeselin “taşıyıcı elemanı” (omurgası) var mı? 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5 - Maliyet analizi gerçekçi ve doğru mu?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800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  <a:t>Anlatım Teknikleri:</a:t>
            </a:r>
            <a:b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1- </a:t>
            </a:r>
            <a:r>
              <a:rPr lang="tr-TR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Şirsel</a:t>
            </a: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-sözlü anlatım/dış ses yöntemiyle anlatım,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2- Sosyal bir sorunu bizzat sorun sahiplerine anlattırma,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3- Görüntünün diliyle anlatanın dilinin farklılaştırılması yöntemi,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4- Yalnız müzik ve görüntü ile anlatım,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5- Konuyu kameraya bakarak konuşan sunucuya anlattırma,</a:t>
            </a:r>
            <a:b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effectLst/>
                <a:latin typeface="Times New Roman" pitchFamily="18" charset="0"/>
                <a:cs typeface="Times New Roman" pitchFamily="18" charset="0"/>
              </a:rPr>
              <a:t>6- Karma yöntem.</a:t>
            </a: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8</TotalTime>
  <Words>48</Words>
  <Application>Microsoft Office PowerPoint</Application>
  <PresentationFormat>Ekran Gösterisi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sunum_sablon</vt:lpstr>
      <vt:lpstr>Slayt 1</vt:lpstr>
      <vt:lpstr>Belgesel Filmin Unsurları</vt:lpstr>
      <vt:lpstr>Belgesel Film:   * Çağına tanıklık eder.  * Ayrıntılı araştırmalar… Belgesel film etiğinin de bir gereğidir.  * Herhangi bir sorun ve bunun altında yatan gerçeği yansıtmak… Toplumsal sorunlara, yaşama karşı bir duyarlılığa sahip olmayan bir belgesel sinemacı düşünülemez. </vt:lpstr>
      <vt:lpstr>* Yorumlama: ‘kayıt’ etmek kadar önem taşıyan bir başka işlevdir.  * Birey ve gerçeklik arasında bir köprü kurma…  * Düne ve bugüne ait olanı belgeleyip geleceğe aktarma…  </vt:lpstr>
      <vt:lpstr>* Mesaj iletme çabası…  * Motive eden asıl neden, yaptıkları belgeselleri, günümüzde mevcut olan toplumsal ifadelerin en önemli araçlarından biri olarak görmeleri…</vt:lpstr>
      <vt:lpstr>Konuyu Seçerken:  1- Belgesel gerçekçi, doğru, işlemeye değer bir temaya (anafikir) sahip mi? (Evrensel bir mesaj var mı?) 2- Böyle bir konu hangi mecrada yayınlanmak üzere hazırlanmalıdır?  3 - Belgeselin anlatım dili beş temel yaklaşımdan hangisidir?  4 - Belgeselin “taşıyıcı elemanı” (omurgası) var mı?  5 - Maliyet analizi gerçekçi ve doğru mu? </vt:lpstr>
      <vt:lpstr>Anlatım Teknikleri:  1- Şirsel-sözlü anlatım/dış ses yöntemiyle anlatım, 2- Sosyal bir sorunu bizzat sorun sahiplerine anlattırma, 3- Görüntünün diliyle anlatanın dilinin farklılaştırılması yöntemi, 4- Yalnız müzik ve görüntü ile anlatım, 5- Konuyu kameraya bakarak konuşan sunucuya anlattırma, 6- Karma yöntem.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4</cp:revision>
  <cp:lastPrinted>1601-01-01T00:00:00Z</cp:lastPrinted>
  <dcterms:created xsi:type="dcterms:W3CDTF">2019-11-27T06:53:14Z</dcterms:created>
  <dcterms:modified xsi:type="dcterms:W3CDTF">2020-01-14T20:33:16Z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